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6" r:id="rId9"/>
    <p:sldId id="262" r:id="rId10"/>
    <p:sldId id="263" r:id="rId11"/>
    <p:sldId id="264" r:id="rId12"/>
    <p:sldId id="26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445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20000"/>
                <a:lumOff val="80000"/>
              </a:schemeClr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18.04.2023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412776"/>
            <a:ext cx="7772400" cy="1470025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  <a:t>«Молодежные водные сообщества: итоги работы и перспективы развития»</a:t>
            </a:r>
            <a:endParaRPr lang="ru-RU" sz="32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2564904"/>
            <a:ext cx="6400800" cy="1752600"/>
          </a:xfrm>
        </p:spPr>
        <p:txBody>
          <a:bodyPr>
            <a:noAutofit/>
          </a:bodyPr>
          <a:lstStyle/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Молодежное водное сообщество Московской области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2771775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3861048"/>
            <a:ext cx="3679131" cy="2415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232" y="188640"/>
            <a:ext cx="1800200" cy="1260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Посещение </a:t>
            </a:r>
            <a:r>
              <a:rPr lang="ru-RU" dirty="0" smtClean="0"/>
              <a:t> МУП «Балашихинские коммунальные системы»</a:t>
            </a:r>
            <a:endParaRPr lang="ru-RU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84784"/>
            <a:ext cx="2822172" cy="3762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1484784"/>
            <a:ext cx="2615952" cy="3487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5" descr="https://sun1-98.userapi.com/impg/HvVS2PdR_mO3fFp8E_jZb1QFbR3jOvNySoiOKA/IIlzUjjkDwk.jpg?size=960x1280&amp;quality=96&amp;sign=b4f129bd9b157115b218ca7f608e1b42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1916832"/>
            <a:ext cx="3402378" cy="45365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Посещение </a:t>
            </a:r>
            <a:r>
              <a:rPr lang="ru-RU" dirty="0" smtClean="0"/>
              <a:t> МУП «Балашихинские коммунальные системы»</a:t>
            </a:r>
            <a:endParaRPr lang="ru-RU" dirty="0"/>
          </a:p>
        </p:txBody>
      </p:sp>
      <p:sp>
        <p:nvSpPr>
          <p:cNvPr id="21506" name="AutoShape 2" descr="blob:https://web.telegram.im/5e70a677-ae00-46cf-9413-f0981888946b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 cstate="print"/>
          <a:srcRect l="26471" t="2614"/>
          <a:stretch>
            <a:fillRect/>
          </a:stretch>
        </p:blipFill>
        <p:spPr bwMode="auto">
          <a:xfrm>
            <a:off x="323528" y="1484784"/>
            <a:ext cx="3600400" cy="2682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717032"/>
            <a:ext cx="4104456" cy="2308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1484784"/>
            <a:ext cx="4424040" cy="2488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7944" y="3933056"/>
            <a:ext cx="4576057" cy="2574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1556792"/>
            <a:ext cx="4128120" cy="4448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blob:https://web.telegram.im/892d6529-d4b9-4d36-b45f-66d56572f78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blob:https://web.telegram.im/892d6529-d4b9-4d36-b45f-66d56572f78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/>
          <a:srcRect l="5150" t="18882" r="441" b="19322"/>
          <a:stretch>
            <a:fillRect/>
          </a:stretch>
        </p:blipFill>
        <p:spPr bwMode="auto">
          <a:xfrm>
            <a:off x="539552" y="260648"/>
            <a:ext cx="3960440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836712"/>
            <a:ext cx="3487936" cy="2615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/>
          <a:srcRect l="26902" t="29525" r="3932"/>
          <a:stretch>
            <a:fillRect/>
          </a:stretch>
        </p:blipFill>
        <p:spPr bwMode="auto">
          <a:xfrm>
            <a:off x="323528" y="2996952"/>
            <a:ext cx="4522960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3" name="AutoShape 9" descr="blob:https://web.telegram.im/e7dfce96-184f-4658-8ee4-81c4abad47f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5" cstate="print"/>
          <a:srcRect t="31124"/>
          <a:stretch>
            <a:fillRect/>
          </a:stretch>
        </p:blipFill>
        <p:spPr bwMode="auto">
          <a:xfrm>
            <a:off x="5076056" y="3789040"/>
            <a:ext cx="3600400" cy="2479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Участие в акции «Чистые пруды России»</a:t>
            </a:r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84784"/>
            <a:ext cx="3563700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4077072"/>
            <a:ext cx="3692209" cy="2461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1556792"/>
            <a:ext cx="3599744" cy="2400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4005064"/>
            <a:ext cx="3840802" cy="2559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Морские </a:t>
            </a:r>
            <a:r>
              <a:rPr lang="ru-RU" b="1" dirty="0" smtClean="0"/>
              <a:t>гидрометеорологические наблюдения в Крыму</a:t>
            </a:r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556792"/>
            <a:ext cx="2795972" cy="372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1484784"/>
            <a:ext cx="3149438" cy="4208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2132856"/>
            <a:ext cx="2957990" cy="394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Экскурсия на </a:t>
            </a:r>
            <a:r>
              <a:rPr lang="ru-RU" dirty="0" smtClean="0"/>
              <a:t> водобалансовую станцию Подмосковного Центрального УГМС.</a:t>
            </a:r>
            <a:endParaRPr lang="ru-R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492896"/>
            <a:ext cx="2822172" cy="3762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2348880"/>
            <a:ext cx="2736304" cy="3648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3140968"/>
            <a:ext cx="3199904" cy="2399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ru-RU" dirty="0" smtClean="0"/>
              <a:t>ВОДНЫЙ КОНКУРС 2023</a:t>
            </a:r>
            <a:endParaRPr lang="ru-R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772816"/>
            <a:ext cx="3960440" cy="297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1988840"/>
            <a:ext cx="4736075" cy="3552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ru-RU" dirty="0" smtClean="0"/>
              <a:t>ГОЛУБАЯ ЛЕНТА</a:t>
            </a:r>
            <a:endParaRPr lang="ru-RU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24744"/>
            <a:ext cx="4415346" cy="271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268760"/>
            <a:ext cx="3631952" cy="2723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3933056"/>
            <a:ext cx="5904656" cy="2657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ru-RU" dirty="0" smtClean="0"/>
              <a:t>ГОЛУБАЯ ЛЕНТА</a:t>
            </a:r>
            <a:endParaRPr lang="ru-RU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836712"/>
            <a:ext cx="4496048" cy="3372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3140968"/>
            <a:ext cx="4640064" cy="3480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XI </a:t>
            </a:r>
            <a:r>
              <a:rPr lang="ru-RU" dirty="0" smtClean="0"/>
              <a:t>РЕГИОНАЛЬНАЯ НАУЧНО-ПРАКТИЧЕСКАЯ КОНФЕРЕНЦИЯ «ЭКОМЕТ»</a:t>
            </a:r>
            <a:endParaRPr lang="ru-RU" dirty="0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3717032"/>
            <a:ext cx="6048672" cy="2792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772816"/>
            <a:ext cx="3679957" cy="2759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1772816"/>
            <a:ext cx="4568056" cy="2557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49</Words>
  <Application>Microsoft Office PowerPoint</Application>
  <PresentationFormat>Экран (4:3)</PresentationFormat>
  <Paragraphs>12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«Молодежные водные сообщества: итоги работы и перспективы развития»</vt:lpstr>
      <vt:lpstr>Слайд 2</vt:lpstr>
      <vt:lpstr>Участие в акции «Чистые пруды России»</vt:lpstr>
      <vt:lpstr>Морские гидрометеорологические наблюдения в Крыму</vt:lpstr>
      <vt:lpstr>Экскурсия на  водобалансовую станцию Подмосковного Центрального УГМС.</vt:lpstr>
      <vt:lpstr>ВОДНЫЙ КОНКУРС 2023</vt:lpstr>
      <vt:lpstr>ГОЛУБАЯ ЛЕНТА</vt:lpstr>
      <vt:lpstr>ГОЛУБАЯ ЛЕНТА</vt:lpstr>
      <vt:lpstr>XI РЕГИОНАЛЬНАЯ НАУЧНО-ПРАКТИЧЕСКАЯ КОНФЕРЕНЦИЯ «ЭКОМЕТ»</vt:lpstr>
      <vt:lpstr>Посещение  МУП «Балашихинские коммунальные системы»</vt:lpstr>
      <vt:lpstr>Посещение  МУП «Балашихинские коммунальные системы»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«Молодежные водные сообщества: итоги работы и перспективы развития»</dc:title>
  <dc:creator>Ольга</dc:creator>
  <cp:lastModifiedBy>Ольга</cp:lastModifiedBy>
  <cp:revision>9</cp:revision>
  <dcterms:created xsi:type="dcterms:W3CDTF">2023-04-17T00:46:54Z</dcterms:created>
  <dcterms:modified xsi:type="dcterms:W3CDTF">2023-04-18T08:52:45Z</dcterms:modified>
</cp:coreProperties>
</file>